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83" d="100"/>
          <a:sy n="83" d="100"/>
        </p:scale>
        <p:origin x="-610" y="115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E6AD075-93BC-4981-842A-266E297E3A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A3DC9E5-CC24-41A0-83B3-7B5B5E970A6C}" type="datetimeFigureOut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A1F5883-8727-45DB-BDB8-180094E2F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E8DE8-8C5A-49B7-B6C0-6C34221BC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86551-5B7A-420F-B403-B82CE86D0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806E2-B851-45EC-BDA0-AE6AFA539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141714-606A-438C-977F-81C7B37A7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9A2B5F-6BCE-472D-82D1-7FAF0EE98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8D5269-2381-4DBF-AA62-E837433C0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089C7A-A046-4EB7-99F6-A32AE3CB4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80C68-F578-4481-8F37-FFFA24A57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2ED703-135E-4953-B304-7D2EBBF56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10FBDB4-1549-43E2-BA9F-C3F30F3D8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14BD1E30-14CD-43ED-BB5C-91D3FABE1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8" r:id="rId1"/>
    <p:sldLayoutId id="2147484334" r:id="rId2"/>
    <p:sldLayoutId id="2147484339" r:id="rId3"/>
    <p:sldLayoutId id="2147484340" r:id="rId4"/>
    <p:sldLayoutId id="2147484341" r:id="rId5"/>
    <p:sldLayoutId id="2147484342" r:id="rId6"/>
    <p:sldLayoutId id="2147484335" r:id="rId7"/>
    <p:sldLayoutId id="2147484343" r:id="rId8"/>
    <p:sldLayoutId id="2147484344" r:id="rId9"/>
    <p:sldLayoutId id="2147484336" r:id="rId10"/>
    <p:sldLayoutId id="214748433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January - September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856450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Fire starting and smoke coming from manhole (external area)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70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Presence of butts into a manhole;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Irresponsible behavior of smokers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smoke areas;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Monitoring compliance of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smoke prohibition outside dedicated areas;</a:t>
                      </a:r>
                      <a:endParaRPr kumimoji="0"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Undertake disciplinary actions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case of failure to </a:t>
                      </a:r>
                      <a:r>
                        <a:rPr kumimoji="0" lang="en-US" sz="140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comply with 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new internal directive</a:t>
                      </a:r>
                      <a:endParaRPr kumimoji="0"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0" descr="J:\Smi\Sicurezza\GENERALE\rapporti incidente\inc.2015\SIADMI rapp-inc 2015-10\1607201556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25975" y="1206500"/>
            <a:ext cx="1839913" cy="245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6" name="Picture 31" descr="J:\Smi\Sicurezza\GENERALE\rapporti incidente\inc.2015\SIADMI rapp-inc 2015-10\1607201556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29388" y="1812925"/>
            <a:ext cx="2460625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8994</TotalTime>
  <Words>89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507</cp:revision>
  <cp:lastPrinted>2003-11-04T16:53:27Z</cp:lastPrinted>
  <dcterms:created xsi:type="dcterms:W3CDTF">2004-01-23T18:06:09Z</dcterms:created>
  <dcterms:modified xsi:type="dcterms:W3CDTF">2015-10-13T12:17:18Z</dcterms:modified>
</cp:coreProperties>
</file>